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8"/>
  </p:notesMasterIdLst>
  <p:sldIdLst>
    <p:sldId id="272" r:id="rId2"/>
    <p:sldId id="277" r:id="rId3"/>
    <p:sldId id="276" r:id="rId4"/>
    <p:sldId id="278" r:id="rId5"/>
    <p:sldId id="280" r:id="rId6"/>
    <p:sldId id="27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Franklin Gothic Medium" panose="020B0603020102020204" pitchFamily="34" charset="0"/>
      <p:regular r:id="rId19"/>
      <p:italic r:id="rId20"/>
    </p:embeddedFont>
    <p:embeddedFont>
      <p:font typeface="Fredoka" charset="-79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B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0"/>
    <p:restoredTop sz="94719"/>
  </p:normalViewPr>
  <p:slideViewPr>
    <p:cSldViewPr snapToGrid="0">
      <p:cViewPr varScale="1">
        <p:scale>
          <a:sx n="56" d="100"/>
          <a:sy n="56" d="100"/>
        </p:scale>
        <p:origin x="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44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3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0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33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40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192E777-D4A5-FFF3-DC88-620E412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775" y="-2295099"/>
            <a:ext cx="8450240" cy="845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C62ABF4-9A72-4B00-AE80-177D915A7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FBED4-B720-4FB9-A647-35F7B8BF6F6D}"/>
              </a:ext>
            </a:extLst>
          </p:cNvPr>
          <p:cNvSpPr txBox="1"/>
          <p:nvPr/>
        </p:nvSpPr>
        <p:spPr>
          <a:xfrm>
            <a:off x="1167765" y="846473"/>
            <a:ext cx="6515735" cy="368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The </a:t>
            </a:r>
            <a:r>
              <a:rPr lang="en-US" sz="4000" b="1" u="sng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fear of the </a:t>
            </a:r>
            <a:r>
              <a:rPr lang="en-US" sz="4000" b="1" u="sng" cap="small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Lord</a:t>
            </a: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 is the beginning of knowledge, but fools</a:t>
            </a:r>
            <a:r>
              <a:rPr lang="en-US" sz="4000" b="1" baseline="30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despise wisdom and instruction. Proverbs 1:7.</a:t>
            </a:r>
            <a:endParaRPr lang="en-GB" sz="4000" b="1" u="sng" dirty="0">
              <a:solidFill>
                <a:schemeClr val="bg1"/>
              </a:solidFill>
              <a:latin typeface="Franklin Gothic Medium" panose="020B0603020102020204" pitchFamily="34" charset="0"/>
              <a:cs typeface="Fredoka" pitchFamily="2" charset="-79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160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40F0D5-48B1-4878-B6D6-DAE32BD1DC88}"/>
              </a:ext>
            </a:extLst>
          </p:cNvPr>
          <p:cNvSpPr/>
          <p:nvPr/>
        </p:nvSpPr>
        <p:spPr>
          <a:xfrm>
            <a:off x="6335612" y="870750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4"/>
          <p:cNvSpPr txBox="1"/>
          <p:nvPr/>
        </p:nvSpPr>
        <p:spPr>
          <a:xfrm>
            <a:off x="337421" y="781657"/>
            <a:ext cx="851878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9CAC9EC7-614D-488B-BB1F-A2FF60BE85B2}"/>
              </a:ext>
            </a:extLst>
          </p:cNvPr>
          <p:cNvSpPr txBox="1"/>
          <p:nvPr/>
        </p:nvSpPr>
        <p:spPr>
          <a:xfrm>
            <a:off x="337420" y="1443433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often comes from parents</a:t>
            </a:r>
          </a:p>
        </p:txBody>
      </p:sp>
      <p:pic>
        <p:nvPicPr>
          <p:cNvPr id="1026" name="Picture 2" descr="Free penguins parent dad vector">
            <a:extLst>
              <a:ext uri="{FF2B5EF4-FFF2-40B4-BE49-F238E27FC236}">
                <a16:creationId xmlns:a16="http://schemas.microsoft.com/office/drawing/2014/main" id="{333998FA-D94B-4C4A-87C5-D250F538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4" y="938101"/>
            <a:ext cx="1703759" cy="1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6;p14">
            <a:extLst>
              <a:ext uri="{FF2B5EF4-FFF2-40B4-BE49-F238E27FC236}">
                <a16:creationId xmlns:a16="http://schemas.microsoft.com/office/drawing/2014/main" id="{AB8B47FE-3391-4F5E-9116-61CC89E6176D}"/>
              </a:ext>
            </a:extLst>
          </p:cNvPr>
          <p:cNvSpPr txBox="1"/>
          <p:nvPr/>
        </p:nvSpPr>
        <p:spPr>
          <a:xfrm>
            <a:off x="1026603" y="803308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23" name="Google Shape;76;p14">
            <a:extLst>
              <a:ext uri="{FF2B5EF4-FFF2-40B4-BE49-F238E27FC236}">
                <a16:creationId xmlns:a16="http://schemas.microsoft.com/office/drawing/2014/main" id="{8B43C5B7-FDF1-4DE7-AFB9-96A943A26D76}"/>
              </a:ext>
            </a:extLst>
          </p:cNvPr>
          <p:cNvSpPr txBox="1"/>
          <p:nvPr/>
        </p:nvSpPr>
        <p:spPr>
          <a:xfrm>
            <a:off x="4643280" y="934386"/>
            <a:ext cx="149463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(1:8-9)</a:t>
            </a:r>
          </a:p>
        </p:txBody>
      </p:sp>
    </p:spTree>
    <p:extLst>
      <p:ext uri="{BB962C8B-B14F-4D97-AF65-F5344CB8AC3E}">
        <p14:creationId xmlns:p14="http://schemas.microsoft.com/office/powerpoint/2010/main" val="29988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6" grpId="0"/>
      <p:bldP spid="7" grpId="0"/>
      <p:bldP spid="1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C62ABF4-9A72-4B00-AE80-177D915A7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FBED4-B720-4FB9-A647-35F7B8BF6F6D}"/>
              </a:ext>
            </a:extLst>
          </p:cNvPr>
          <p:cNvSpPr txBox="1"/>
          <p:nvPr/>
        </p:nvSpPr>
        <p:spPr>
          <a:xfrm>
            <a:off x="700391" y="846473"/>
            <a:ext cx="8150516" cy="368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Start children off on the way they should go, and even when they are old they will not turn from it. Proverbs22:6.</a:t>
            </a:r>
            <a:endParaRPr lang="en-GB" sz="4000" b="1" u="sng" dirty="0">
              <a:solidFill>
                <a:schemeClr val="bg1"/>
              </a:solidFill>
              <a:latin typeface="Franklin Gothic Medium" panose="020B0603020102020204" pitchFamily="34" charset="0"/>
              <a:cs typeface="Fredoka" pitchFamily="2" charset="-79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0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40F0D5-48B1-4878-B6D6-DAE32BD1DC88}"/>
              </a:ext>
            </a:extLst>
          </p:cNvPr>
          <p:cNvSpPr/>
          <p:nvPr/>
        </p:nvSpPr>
        <p:spPr>
          <a:xfrm>
            <a:off x="6335612" y="870750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4"/>
          <p:cNvSpPr txBox="1"/>
          <p:nvPr/>
        </p:nvSpPr>
        <p:spPr>
          <a:xfrm>
            <a:off x="337421" y="781657"/>
            <a:ext cx="851878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9CAC9EC7-614D-488B-BB1F-A2FF60BE85B2}"/>
              </a:ext>
            </a:extLst>
          </p:cNvPr>
          <p:cNvSpPr txBox="1"/>
          <p:nvPr/>
        </p:nvSpPr>
        <p:spPr>
          <a:xfrm>
            <a:off x="337420" y="1443433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often comes from parents</a:t>
            </a:r>
          </a:p>
        </p:txBody>
      </p:sp>
      <p:pic>
        <p:nvPicPr>
          <p:cNvPr id="1026" name="Picture 2" descr="Free penguins parent dad vector">
            <a:extLst>
              <a:ext uri="{FF2B5EF4-FFF2-40B4-BE49-F238E27FC236}">
                <a16:creationId xmlns:a16="http://schemas.microsoft.com/office/drawing/2014/main" id="{333998FA-D94B-4C4A-87C5-D250F538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4" y="938101"/>
            <a:ext cx="1703759" cy="1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6;p14">
            <a:extLst>
              <a:ext uri="{FF2B5EF4-FFF2-40B4-BE49-F238E27FC236}">
                <a16:creationId xmlns:a16="http://schemas.microsoft.com/office/drawing/2014/main" id="{AB8B47FE-3391-4F5E-9116-61CC89E6176D}"/>
              </a:ext>
            </a:extLst>
          </p:cNvPr>
          <p:cNvSpPr txBox="1"/>
          <p:nvPr/>
        </p:nvSpPr>
        <p:spPr>
          <a:xfrm>
            <a:off x="1026603" y="803308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23" name="Google Shape;76;p14">
            <a:extLst>
              <a:ext uri="{FF2B5EF4-FFF2-40B4-BE49-F238E27FC236}">
                <a16:creationId xmlns:a16="http://schemas.microsoft.com/office/drawing/2014/main" id="{8B43C5B7-FDF1-4DE7-AFB9-96A943A26D76}"/>
              </a:ext>
            </a:extLst>
          </p:cNvPr>
          <p:cNvSpPr txBox="1"/>
          <p:nvPr/>
        </p:nvSpPr>
        <p:spPr>
          <a:xfrm>
            <a:off x="4643280" y="934386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(1:8-9)</a:t>
            </a:r>
          </a:p>
        </p:txBody>
      </p:sp>
      <p:pic>
        <p:nvPicPr>
          <p:cNvPr id="2050" name="Picture 2" descr="Free pizza olives tomato vector">
            <a:extLst>
              <a:ext uri="{FF2B5EF4-FFF2-40B4-BE49-F238E27FC236}">
                <a16:creationId xmlns:a16="http://schemas.microsoft.com/office/drawing/2014/main" id="{EBFF6E41-0E9C-40B7-9C33-A6839471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20" y="2929581"/>
            <a:ext cx="1943008" cy="13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ladder wood step vector">
            <a:extLst>
              <a:ext uri="{FF2B5EF4-FFF2-40B4-BE49-F238E27FC236}">
                <a16:creationId xmlns:a16="http://schemas.microsoft.com/office/drawing/2014/main" id="{2C5AD25F-D784-4C3E-9E4B-351336E3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77" y="2482825"/>
            <a:ext cx="2015133" cy="28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sleep night dream vector">
            <a:extLst>
              <a:ext uri="{FF2B5EF4-FFF2-40B4-BE49-F238E27FC236}">
                <a16:creationId xmlns:a16="http://schemas.microsoft.com/office/drawing/2014/main" id="{B82B5D2F-2C2B-498F-848D-4ABFEEAD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24" y="3139327"/>
            <a:ext cx="1803909" cy="18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40F0D5-48B1-4878-B6D6-DAE32BD1DC88}"/>
              </a:ext>
            </a:extLst>
          </p:cNvPr>
          <p:cNvSpPr/>
          <p:nvPr/>
        </p:nvSpPr>
        <p:spPr>
          <a:xfrm>
            <a:off x="6335612" y="870750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4"/>
          <p:cNvSpPr txBox="1"/>
          <p:nvPr/>
        </p:nvSpPr>
        <p:spPr>
          <a:xfrm>
            <a:off x="337421" y="781657"/>
            <a:ext cx="851878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9CAC9EC7-614D-488B-BB1F-A2FF60BE85B2}"/>
              </a:ext>
            </a:extLst>
          </p:cNvPr>
          <p:cNvSpPr txBox="1"/>
          <p:nvPr/>
        </p:nvSpPr>
        <p:spPr>
          <a:xfrm>
            <a:off x="337420" y="1443433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often comes from parents</a:t>
            </a:r>
          </a:p>
        </p:txBody>
      </p:sp>
      <p:pic>
        <p:nvPicPr>
          <p:cNvPr id="1026" name="Picture 2" descr="Free penguins parent dad vector">
            <a:extLst>
              <a:ext uri="{FF2B5EF4-FFF2-40B4-BE49-F238E27FC236}">
                <a16:creationId xmlns:a16="http://schemas.microsoft.com/office/drawing/2014/main" id="{333998FA-D94B-4C4A-87C5-D250F538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4" y="938101"/>
            <a:ext cx="1703759" cy="1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6;p14">
            <a:extLst>
              <a:ext uri="{FF2B5EF4-FFF2-40B4-BE49-F238E27FC236}">
                <a16:creationId xmlns:a16="http://schemas.microsoft.com/office/drawing/2014/main" id="{AB8B47FE-3391-4F5E-9116-61CC89E6176D}"/>
              </a:ext>
            </a:extLst>
          </p:cNvPr>
          <p:cNvSpPr txBox="1"/>
          <p:nvPr/>
        </p:nvSpPr>
        <p:spPr>
          <a:xfrm>
            <a:off x="1026603" y="803308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23" name="Google Shape;76;p14">
            <a:extLst>
              <a:ext uri="{FF2B5EF4-FFF2-40B4-BE49-F238E27FC236}">
                <a16:creationId xmlns:a16="http://schemas.microsoft.com/office/drawing/2014/main" id="{8B43C5B7-FDF1-4DE7-AFB9-96A943A26D76}"/>
              </a:ext>
            </a:extLst>
          </p:cNvPr>
          <p:cNvSpPr txBox="1"/>
          <p:nvPr/>
        </p:nvSpPr>
        <p:spPr>
          <a:xfrm>
            <a:off x="4643280" y="934386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(1:8-9)</a:t>
            </a:r>
          </a:p>
        </p:txBody>
      </p:sp>
    </p:spTree>
    <p:extLst>
      <p:ext uri="{BB962C8B-B14F-4D97-AF65-F5344CB8AC3E}">
        <p14:creationId xmlns:p14="http://schemas.microsoft.com/office/powerpoint/2010/main" val="255593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8114</TotalTime>
  <Words>118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Arial</vt:lpstr>
      <vt:lpstr>Fredoka</vt:lpstr>
      <vt:lpstr>Franklin Gothic Medium</vt:lpstr>
      <vt:lpstr>Times New Roman</vt:lpstr>
      <vt:lpstr>Corbel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219</cp:revision>
  <dcterms:modified xsi:type="dcterms:W3CDTF">2024-01-26T20:51:02Z</dcterms:modified>
</cp:coreProperties>
</file>