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42" r:id="rId1"/>
  </p:sldMasterIdLst>
  <p:notesMasterIdLst>
    <p:notesMasterId r:id="rId4"/>
  </p:notesMasterIdLst>
  <p:sldIdLst>
    <p:sldId id="278" r:id="rId2"/>
    <p:sldId id="279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Corbel" panose="020B0503020204020204" pitchFamily="34" charset="0"/>
      <p:regular r:id="rId11"/>
      <p:bold r:id="rId12"/>
      <p:italic r:id="rId13"/>
      <p:boldItalic r:id="rId14"/>
    </p:embeddedFont>
    <p:embeddedFont>
      <p:font typeface="Fredoka" charset="-79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478E88-035E-41E0-85F1-12487149F288}">
  <a:tblStyle styleId="{97478E88-035E-41E0-85F1-12487149F2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98"/>
    <p:restoredTop sz="92034" autoAdjust="0"/>
  </p:normalViewPr>
  <p:slideViewPr>
    <p:cSldViewPr snapToGrid="0">
      <p:cViewPr varScale="1">
        <p:scale>
          <a:sx n="55" d="100"/>
          <a:sy n="55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1505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35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5898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59551-F7BE-45E5-9188-40293F10F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EAB2E-5377-4638-B4DB-A78D214DF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362E8-8513-4A05-8BF6-41623A05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D27DA-6A14-42C0-821B-609F706DF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8AF3A-9945-4DDA-8041-8FD36929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182876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1DA9A-D760-4CAA-92E6-678E3A118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09F7F9-2912-47C4-9F53-7D9AD3159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381A6-5484-43F1-AFB1-0C17B2CCB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3DEF5-E130-47C8-A301-6094D855A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FA66A-61EF-4DEF-BBA5-E01B04862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623231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6293D6-78E4-4AC1-A315-5F468474F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74AF67-DCAB-45B2-9339-09D63B9C5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B3D96-22EB-4706-8599-9EB3B1A1E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FD665-82AE-4B8D-BAA6-0F6A9E25D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C330D-8716-41FD-8B1D-A2F478170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115998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7A84E-6078-45E9-997D-E24CAC3C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E33C1-A9C1-404B-9E86-292F107B3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20086-05AD-44B8-BF4C-39FC9BA98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301FC-3C00-4346-8605-09417453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EEAB7-7661-475E-AA57-4FF7D6BC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085931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BD1A9-5B9C-4440-A2A5-5571C6123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186AB-F5E8-421E-A191-5A6D35453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00D86-9192-4511-B079-E8F7FD802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73670-B4AD-4FC5-B793-8A93D2473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D544D-1118-4ACB-8F0D-9668A42E8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150479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8E362-E30B-4A73-8F34-AEB2A4B33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FD185-F5D3-447B-BF57-1CED89D524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76D7D9-CD6E-4D09-A395-041F6DEE4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10D1D-BC0D-4735-956F-A8B319698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248A6-94CE-4944-B0E3-95D08C707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2E6AD-9E74-40CC-898B-DB78CBF38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930211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A227E-5581-4F45-8E91-675F2EBCA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37F49-C3A3-4304-A639-13C053394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7FE19-52A5-454C-BF17-FF2811BA0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8A769-D7AF-4744-A30E-5364D5D323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4A5DF7-23AF-4DBB-80E1-7C6E475CA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526D82-6EF8-4555-934D-B0B5490C9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2C5C8B-114A-4B20-87AC-78012D6D4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FD58D7-D65E-45DA-9FAB-15DD5C18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868879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E4CA7-9E0F-450A-BDAF-1F20D44B1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46102A-2B28-4E72-A019-6CAB6456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0A73F-6A58-4FCA-97A1-C1B5D0CB0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D1588-8B87-47B1-B6D8-8C98F9A7E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87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6B4E2D-30BD-49D1-8755-59BEDD755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85658F-0350-4820-BE59-EFBFE097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699B6-A6B3-4B16-A2C5-6AD7D7BE4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68254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48632-6646-421D-98E0-AFEAD7888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36A2F-2919-47A9-B6A5-CE1635323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B0579-0446-44EC-BE62-B922BCAA1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10B46-FC13-4C4F-AFD2-882CBFF3B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B4FBC-5FD4-478D-A3AB-CD2A8F1B4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F938A-2BA6-499B-84CD-15802BAFB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26452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CC403-FB28-4AD2-A627-2DBB938E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099422-1E5A-4088-84EE-BC18F8DD6A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50584-9D9F-4613-9E2B-C2D48DD56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934AE-DA53-4FE2-959B-E898FB795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7E567-7B66-44AF-9CC9-A03CA7B6A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5EABB-E788-4D73-A74C-13358A61E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02471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accent4">
                <a:lumMod val="0"/>
                <a:lumOff val="10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ECB117-3C33-49FA-9133-7F8ECFE60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8CA8F-8799-4E9E-86D4-0C82C49AD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C5EB8-EC34-48C4-B74F-1D00160F1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1C22E-7535-4890-BA33-C97DA21A0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A35C6-6D50-43A9-92FD-62356F481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591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4">
                <a:lumMod val="0"/>
                <a:lumOff val="10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99000">
              <a:srgbClr val="00B050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CF8100-95CC-47F7-A35E-BF4C84FA3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38697" y="4420612"/>
            <a:ext cx="794872" cy="794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375AFD-8704-47A5-9B96-622A2EB6A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96139" y="4409691"/>
            <a:ext cx="794872" cy="7948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logo with a bunch of grapes&#10;&#10;Description automatically generated">
            <a:extLst>
              <a:ext uri="{FF2B5EF4-FFF2-40B4-BE49-F238E27FC236}">
                <a16:creationId xmlns:a16="http://schemas.microsoft.com/office/drawing/2014/main" id="{AEA4C506-E5CF-4B98-92FB-AE93D5E8E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5107" y="3607083"/>
            <a:ext cx="2108893" cy="2108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DE6028-82F7-430C-882A-A777350BC2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7007" y="4398392"/>
            <a:ext cx="794872" cy="817471"/>
          </a:xfrm>
          <a:prstGeom prst="rect">
            <a:avLst/>
          </a:prstGeom>
        </p:spPr>
      </p:pic>
      <p:pic>
        <p:nvPicPr>
          <p:cNvPr id="2050" name="Picture 2" descr="Free Age Bacteria photo and picture">
            <a:extLst>
              <a:ext uri="{FF2B5EF4-FFF2-40B4-BE49-F238E27FC236}">
                <a16:creationId xmlns:a16="http://schemas.microsoft.com/office/drawing/2014/main" id="{4C12C387-7385-438B-BD44-262D4322C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0" y="992568"/>
            <a:ext cx="3489158" cy="221646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6BC66E-DE93-4E6C-8935-4DF5C9CBC5BB}"/>
              </a:ext>
            </a:extLst>
          </p:cNvPr>
          <p:cNvSpPr/>
          <p:nvPr/>
        </p:nvSpPr>
        <p:spPr>
          <a:xfrm>
            <a:off x="4965394" y="992568"/>
            <a:ext cx="3489157" cy="21761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4" name="Picture 6" descr="Free Grapes Red photo and picture">
            <a:extLst>
              <a:ext uri="{FF2B5EF4-FFF2-40B4-BE49-F238E27FC236}">
                <a16:creationId xmlns:a16="http://schemas.microsoft.com/office/drawing/2014/main" id="{7F2EC921-D2BD-4340-B730-217AD28D8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943" y="754380"/>
            <a:ext cx="3489157" cy="277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444F548-A876-4E82-BC06-6A30197F4198}"/>
              </a:ext>
            </a:extLst>
          </p:cNvPr>
          <p:cNvSpPr txBox="1"/>
          <p:nvPr/>
        </p:nvSpPr>
        <p:spPr>
          <a:xfrm>
            <a:off x="-340775" y="-82656"/>
            <a:ext cx="9853683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4000" b="1" dirty="0">
                <a:latin typeface="Fredoka" pitchFamily="2" charset="-79"/>
                <a:cs typeface="Fredoka" pitchFamily="2" charset="-79"/>
                <a:sym typeface="Corbel"/>
              </a:rPr>
              <a:t>John 15: the total importance of Jesus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ED525C-239D-4328-B0A3-DFDA243595E7}"/>
              </a:ext>
            </a:extLst>
          </p:cNvPr>
          <p:cNvSpPr txBox="1"/>
          <p:nvPr/>
        </p:nvSpPr>
        <p:spPr>
          <a:xfrm>
            <a:off x="36469" y="3084808"/>
            <a:ext cx="4430230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000" b="1" dirty="0">
                <a:latin typeface="Fredoka" pitchFamily="2" charset="-79"/>
                <a:cs typeface="Fredoka" pitchFamily="2" charset="-79"/>
                <a:sym typeface="Corbel"/>
              </a:rPr>
              <a:t>OT people (Israel)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48C38A-7D82-4E28-ABA7-E7346ACF3C8E}"/>
              </a:ext>
            </a:extLst>
          </p:cNvPr>
          <p:cNvSpPr txBox="1"/>
          <p:nvPr/>
        </p:nvSpPr>
        <p:spPr>
          <a:xfrm>
            <a:off x="4523116" y="3060198"/>
            <a:ext cx="4907629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000" b="1" dirty="0">
                <a:latin typeface="Fredoka" pitchFamily="2" charset="-79"/>
                <a:cs typeface="Fredoka" pitchFamily="2" charset="-79"/>
                <a:sym typeface="Corbel"/>
              </a:rPr>
              <a:t>NT people (Church)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4DF13D-64CF-4470-8121-1065F63A1496}"/>
              </a:ext>
            </a:extLst>
          </p:cNvPr>
          <p:cNvSpPr txBox="1"/>
          <p:nvPr/>
        </p:nvSpPr>
        <p:spPr>
          <a:xfrm>
            <a:off x="5263895" y="3090399"/>
            <a:ext cx="1941050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000" b="1" dirty="0">
                <a:latin typeface="Fredoka" pitchFamily="2" charset="-79"/>
                <a:cs typeface="Fredoka" pitchFamily="2" charset="-79"/>
                <a:sym typeface="Corbel"/>
              </a:rPr>
              <a:t>JESUS!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B7929C-7297-4D08-9A8A-A327FACC205F}"/>
              </a:ext>
            </a:extLst>
          </p:cNvPr>
          <p:cNvSpPr txBox="1"/>
          <p:nvPr/>
        </p:nvSpPr>
        <p:spPr>
          <a:xfrm>
            <a:off x="5241067" y="4212781"/>
            <a:ext cx="303137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latin typeface="Fredoka" pitchFamily="2" charset="-79"/>
                <a:cs typeface="Fredoka" pitchFamily="2" charset="-79"/>
                <a:sym typeface="Corbel"/>
              </a:rPr>
              <a:t>NT people (Church)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858C7F68-AABE-4B10-A1D5-560D786765CB}"/>
              </a:ext>
            </a:extLst>
          </p:cNvPr>
          <p:cNvSpPr/>
          <p:nvPr/>
        </p:nvSpPr>
        <p:spPr>
          <a:xfrm>
            <a:off x="5780898" y="3908195"/>
            <a:ext cx="794872" cy="4555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0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4" grpId="0"/>
      <p:bldP spid="2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4">
                <a:lumMod val="0"/>
                <a:lumOff val="100000"/>
              </a:schemeClr>
            </a:gs>
            <a:gs pos="100000">
              <a:schemeClr val="accent6">
                <a:lumMod val="40000"/>
                <a:lumOff val="60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99000">
              <a:srgbClr val="00B050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CF8100-95CC-47F7-A35E-BF4C84FA3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38697" y="4420612"/>
            <a:ext cx="794872" cy="794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375AFD-8704-47A5-9B96-622A2EB6A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96139" y="4409691"/>
            <a:ext cx="794872" cy="7948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5C1131D-CEB3-8066-6CEE-AD35D8353BB4}"/>
              </a:ext>
            </a:extLst>
          </p:cNvPr>
          <p:cNvSpPr/>
          <p:nvPr/>
        </p:nvSpPr>
        <p:spPr>
          <a:xfrm>
            <a:off x="-340775" y="5452283"/>
            <a:ext cx="9853683" cy="14057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DE6028-82F7-430C-882A-A777350BC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7007" y="4398392"/>
            <a:ext cx="794872" cy="81747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444F548-A876-4E82-BC06-6A30197F4198}"/>
              </a:ext>
            </a:extLst>
          </p:cNvPr>
          <p:cNvSpPr txBox="1"/>
          <p:nvPr/>
        </p:nvSpPr>
        <p:spPr>
          <a:xfrm>
            <a:off x="-340775" y="-82656"/>
            <a:ext cx="9853683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4000" b="1" u="sng" dirty="0">
                <a:latin typeface="Fredoka" pitchFamily="2" charset="-79"/>
                <a:cs typeface="Fredoka" pitchFamily="2" charset="-79"/>
                <a:sym typeface="Corbel"/>
              </a:rPr>
              <a:t>John 15: the total importance of Jesus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FBB7F3-BAAA-49F3-8B92-BA81E84C94F8}"/>
              </a:ext>
            </a:extLst>
          </p:cNvPr>
          <p:cNvSpPr txBox="1"/>
          <p:nvPr/>
        </p:nvSpPr>
        <p:spPr>
          <a:xfrm>
            <a:off x="166956" y="803199"/>
            <a:ext cx="651510" cy="742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latin typeface="Fredoka" pitchFamily="2" charset="-79"/>
                <a:cs typeface="Fredoka" pitchFamily="2" charset="-79"/>
                <a:sym typeface="Corbel"/>
              </a:rPr>
              <a:t>1)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EA5DDA-686C-4FB2-A81E-77979CF0836E}"/>
              </a:ext>
            </a:extLst>
          </p:cNvPr>
          <p:cNvSpPr txBox="1"/>
          <p:nvPr/>
        </p:nvSpPr>
        <p:spPr>
          <a:xfrm>
            <a:off x="901879" y="2108068"/>
            <a:ext cx="1417226" cy="742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latin typeface="Fredoka" pitchFamily="2" charset="-79"/>
                <a:cs typeface="Fredoka" pitchFamily="2" charset="-79"/>
                <a:sym typeface="Corbel"/>
              </a:rPr>
              <a:t>V1-2a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A47A7D-DF6C-479C-9964-7C0F2CE13055}"/>
              </a:ext>
            </a:extLst>
          </p:cNvPr>
          <p:cNvSpPr txBox="1"/>
          <p:nvPr/>
        </p:nvSpPr>
        <p:spPr>
          <a:xfrm>
            <a:off x="5037334" y="2025301"/>
            <a:ext cx="2971857" cy="742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latin typeface="Fredoka" pitchFamily="2" charset="-79"/>
                <a:cs typeface="Fredoka" pitchFamily="2" charset="-79"/>
                <a:sym typeface="Corbel"/>
              </a:rPr>
              <a:t>V2b-3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A775AE-45D3-41B9-846F-35256B7D4F21}"/>
              </a:ext>
            </a:extLst>
          </p:cNvPr>
          <p:cNvSpPr txBox="1"/>
          <p:nvPr/>
        </p:nvSpPr>
        <p:spPr>
          <a:xfrm>
            <a:off x="2906880" y="4257629"/>
            <a:ext cx="2971857" cy="742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latin typeface="Fredoka" pitchFamily="2" charset="-79"/>
                <a:cs typeface="Fredoka" pitchFamily="2" charset="-79"/>
                <a:sym typeface="Corbel"/>
              </a:rPr>
              <a:t>V4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231B94-3C10-4042-90C5-A7316B0F289E}"/>
              </a:ext>
            </a:extLst>
          </p:cNvPr>
          <p:cNvSpPr txBox="1"/>
          <p:nvPr/>
        </p:nvSpPr>
        <p:spPr>
          <a:xfrm>
            <a:off x="4326187" y="822207"/>
            <a:ext cx="651510" cy="742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latin typeface="Fredoka" pitchFamily="2" charset="-79"/>
                <a:cs typeface="Fredoka" pitchFamily="2" charset="-79"/>
                <a:sym typeface="Corbel"/>
              </a:rPr>
              <a:t>2)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AAAEEF-0AF3-4122-965E-633EF9BDF0D8}"/>
              </a:ext>
            </a:extLst>
          </p:cNvPr>
          <p:cNvSpPr txBox="1"/>
          <p:nvPr/>
        </p:nvSpPr>
        <p:spPr>
          <a:xfrm>
            <a:off x="268941" y="3086871"/>
            <a:ext cx="3659725" cy="742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>
                <a:latin typeface="Fredoka" pitchFamily="2" charset="-79"/>
                <a:cs typeface="Fredoka" pitchFamily="2" charset="-79"/>
                <a:sym typeface="Corbel"/>
              </a:rPr>
              <a:t>Summary: </a:t>
            </a:r>
          </a:p>
        </p:txBody>
      </p:sp>
      <p:pic>
        <p:nvPicPr>
          <p:cNvPr id="29" name="Picture 6" descr="Free Grapes Red photo and picture">
            <a:extLst>
              <a:ext uri="{FF2B5EF4-FFF2-40B4-BE49-F238E27FC236}">
                <a16:creationId xmlns:a16="http://schemas.microsoft.com/office/drawing/2014/main" id="{CE5B6A97-21A8-4148-8EF8-4223D4067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764" y="2698676"/>
            <a:ext cx="3153822" cy="250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Google Shape;76;p14">
            <a:extLst>
              <a:ext uri="{FF2B5EF4-FFF2-40B4-BE49-F238E27FC236}">
                <a16:creationId xmlns:a16="http://schemas.microsoft.com/office/drawing/2014/main" id="{2C17392E-23FF-414F-A1FC-A552AE855DF5}"/>
              </a:ext>
            </a:extLst>
          </p:cNvPr>
          <p:cNvSpPr txBox="1"/>
          <p:nvPr/>
        </p:nvSpPr>
        <p:spPr>
          <a:xfrm>
            <a:off x="818466" y="906099"/>
            <a:ext cx="3901499" cy="152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doka" pitchFamily="2" charset="-79"/>
                <a:cs typeface="Fredoka" pitchFamily="2" charset="-79"/>
                <a:sym typeface="Corbel"/>
              </a:rPr>
              <a:t>No fruit without Jesus!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doka" pitchFamily="2" charset="-79"/>
              <a:cs typeface="Fredoka" pitchFamily="2" charset="-79"/>
              <a:sym typeface="Corbel"/>
            </a:endParaRPr>
          </a:p>
        </p:txBody>
      </p:sp>
      <p:sp>
        <p:nvSpPr>
          <p:cNvPr id="19" name="Google Shape;76;p14">
            <a:extLst>
              <a:ext uri="{FF2B5EF4-FFF2-40B4-BE49-F238E27FC236}">
                <a16:creationId xmlns:a16="http://schemas.microsoft.com/office/drawing/2014/main" id="{8D92E7E7-DF14-4E68-82D7-AFBF63E5DB97}"/>
              </a:ext>
            </a:extLst>
          </p:cNvPr>
          <p:cNvSpPr txBox="1"/>
          <p:nvPr/>
        </p:nvSpPr>
        <p:spPr>
          <a:xfrm>
            <a:off x="4845963" y="865745"/>
            <a:ext cx="3901499" cy="1423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ctr"/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doka" pitchFamily="2" charset="-79"/>
                <a:cs typeface="Fredoka" pitchFamily="2" charset="-79"/>
                <a:sym typeface="Corbel"/>
              </a:rPr>
              <a:t>More fruit with Jesus’ pruning!</a:t>
            </a:r>
            <a:endParaRPr lang="en-GB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doka" pitchFamily="2" charset="-79"/>
              <a:cs typeface="Fredoka" pitchFamily="2" charset="-79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29808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7796</TotalTime>
  <Words>54</Words>
  <Application>Microsoft Office PowerPoint</Application>
  <PresentationFormat>On-screen Show (4:3)</PresentationFormat>
  <Paragraphs>14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Fredoka</vt:lpstr>
      <vt:lpstr>Times New Roman</vt:lpstr>
      <vt:lpstr>Corbel</vt:lpstr>
      <vt:lpstr>Calibri Light</vt:lpstr>
      <vt:lpstr>Calibri</vt:lpstr>
      <vt:lpstr>Arial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Wolstencroft</dc:creator>
  <cp:lastModifiedBy>Charlie Newcombe</cp:lastModifiedBy>
  <cp:revision>201</cp:revision>
  <dcterms:modified xsi:type="dcterms:W3CDTF">2024-04-19T23:17:35Z</dcterms:modified>
</cp:coreProperties>
</file>