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2" r:id="rId1"/>
  </p:sldMasterIdLst>
  <p:notesMasterIdLst>
    <p:notesMasterId r:id="rId4"/>
  </p:notesMasterIdLst>
  <p:sldIdLst>
    <p:sldId id="272" r:id="rId2"/>
    <p:sldId id="30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orbel" panose="020B0503020204020204" pitchFamily="34" charset="0"/>
      <p:regular r:id="rId11"/>
      <p:bold r:id="rId12"/>
      <p:italic r:id="rId13"/>
      <p:boldItalic r:id="rId14"/>
    </p:embeddedFont>
    <p:embeddedFont>
      <p:font typeface="Franklin Gothic Medium" panose="020B0603020102020204" pitchFamily="34" charset="0"/>
      <p:regular r:id="rId15"/>
      <p:italic r:id="rId16"/>
    </p:embeddedFont>
    <p:embeddedFont>
      <p:font typeface="Fredoka" charset="-79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169"/>
    <a:srgbClr val="00B6B9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478E88-035E-41E0-85F1-12487149F288}">
  <a:tblStyle styleId="{97478E88-035E-41E0-85F1-12487149F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4" autoAdjust="0"/>
    <p:restoredTop sz="94719"/>
  </p:normalViewPr>
  <p:slideViewPr>
    <p:cSldViewPr snapToGrid="0">
      <p:cViewPr>
        <p:scale>
          <a:sx n="75" d="100"/>
          <a:sy n="75" d="100"/>
        </p:scale>
        <p:origin x="480" y="-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4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101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9551-F7BE-45E5-9188-40293F10F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EAB2E-5377-4638-B4DB-A78D214DF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362E8-8513-4A05-8BF6-41623A05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D27DA-6A14-42C0-821B-609F706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AF3A-9945-4DDA-8041-8FD3692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82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DA9A-D760-4CAA-92E6-678E3A11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9F7F9-2912-47C4-9F53-7D9AD315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81A6-5484-43F1-AFB1-0C17B2CC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DEF5-E130-47C8-A301-6094D855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A66A-61EF-4DEF-BBA5-E01B0486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2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293D6-78E4-4AC1-A315-5F468474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4AF67-DCAB-45B2-9339-09D63B9C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B3D96-22EB-4706-8599-9EB3B1A1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FD665-82AE-4B8D-BAA6-0F6A9E25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C330D-8716-41FD-8B1D-A2F47817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115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A84E-6078-45E9-997D-E24CAC3C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33C1-A9C1-404B-9E86-292F107B3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0086-05AD-44B8-BF4C-39FC9BA9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01FC-3C00-4346-8605-09417453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EEAB7-7661-475E-AA57-4FF7D6BC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8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D1A9-5B9C-4440-A2A5-5571C612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86AB-F5E8-421E-A191-5A6D3545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0D86-9192-4511-B079-E8F7FD80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73670-B4AD-4FC5-B793-8A93D247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544D-1118-4ACB-8F0D-9668A42E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E362-E30B-4A73-8F34-AEB2A4B3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D185-F5D3-447B-BF57-1CED89D52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6D7D9-CD6E-4D09-A395-041F6DEE4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10D1D-BC0D-4735-956F-A8B3196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248A6-94CE-4944-B0E3-95D08C7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2E6AD-9E74-40CC-898B-DB78CBF3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30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227E-5581-4F45-8E91-675F2EBC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7F49-C3A3-4304-A639-13C05339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7FE19-52A5-454C-BF17-FF2811BA0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8A769-D7AF-4744-A30E-5364D5D32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A5DF7-23AF-4DBB-80E1-7C6E475CA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26D82-6EF8-4555-934D-B0B5490C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C5C8B-114A-4B20-87AC-78012D6D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D58D7-D65E-45DA-9FAB-15DD5C1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86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4CA7-9E0F-450A-BDAF-1F20D44B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6102A-2B28-4E72-A019-6CAB6456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0A73F-6A58-4FCA-97A1-C1B5D0CB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D1588-8B87-47B1-B6D8-8C98F9A7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7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B4E2D-30BD-49D1-8755-59BEDD75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5658F-0350-4820-BE59-EFBFE09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699B6-A6B3-4B16-A2C5-6AD7D7BE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8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8632-6646-421D-98E0-AFEAD788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2F-2919-47A9-B6A5-CE163532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B0579-0446-44EC-BE62-B922BCAA1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10B46-FC13-4C4F-AFD2-882CBFF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B4FBC-5FD4-478D-A3AB-CD2A8F1B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F938A-2BA6-499B-84CD-15802BAF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C403-FB28-4AD2-A627-2DBB938E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99422-1E5A-4088-84EE-BC18F8DD6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50584-9D9F-4613-9E2B-C2D48DD56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934AE-DA53-4FE2-959B-E898FB79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7E567-7B66-44AF-9CC9-A03CA7B6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5EABB-E788-4D73-A74C-13358A61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CB117-3C33-49FA-9133-7F8ECFE6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8CA8F-8799-4E9E-86D4-0C82C49A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5EB8-EC34-48C4-B74F-1D00160F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1C22E-7535-4890-BA33-C97DA21A0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35C6-6D50-43A9-92FD-62356F48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9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192E777-D4A5-FFF3-DC88-620E41297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775" y="-2295099"/>
            <a:ext cx="8450240" cy="845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8A7FA-1DE0-4718-BCB9-3553D3D51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728" y="4331970"/>
            <a:ext cx="1997180" cy="926944"/>
          </a:xfrm>
          <a:prstGeom prst="rect">
            <a:avLst/>
          </a:prstGeom>
        </p:spPr>
      </p:pic>
      <p:sp>
        <p:nvSpPr>
          <p:cNvPr id="6" name="Google Shape;76;p14">
            <a:extLst>
              <a:ext uri="{FF2B5EF4-FFF2-40B4-BE49-F238E27FC236}">
                <a16:creationId xmlns:a16="http://schemas.microsoft.com/office/drawing/2014/main" id="{A4697F1A-8C56-4205-8E5E-E9CB3809B8BF}"/>
              </a:ext>
            </a:extLst>
          </p:cNvPr>
          <p:cNvSpPr txBox="1"/>
          <p:nvPr/>
        </p:nvSpPr>
        <p:spPr>
          <a:xfrm>
            <a:off x="1398167" y="2966251"/>
            <a:ext cx="8450240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54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…learning from Proverbs</a:t>
            </a:r>
          </a:p>
        </p:txBody>
      </p:sp>
    </p:spTree>
    <p:extLst>
      <p:ext uri="{BB962C8B-B14F-4D97-AF65-F5344CB8AC3E}">
        <p14:creationId xmlns:p14="http://schemas.microsoft.com/office/powerpoint/2010/main" val="28310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EFE9052-23AF-4470-9F1A-7A5FE13B1E86}"/>
              </a:ext>
            </a:extLst>
          </p:cNvPr>
          <p:cNvSpPr/>
          <p:nvPr/>
        </p:nvSpPr>
        <p:spPr>
          <a:xfrm>
            <a:off x="4459667" y="669574"/>
            <a:ext cx="1269588" cy="13736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F0C349B-BF21-4B28-964E-B1399B2FB843}"/>
              </a:ext>
            </a:extLst>
          </p:cNvPr>
          <p:cNvSpPr/>
          <p:nvPr/>
        </p:nvSpPr>
        <p:spPr>
          <a:xfrm>
            <a:off x="4461236" y="2140292"/>
            <a:ext cx="1269588" cy="13736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D99BF3-1212-4BCA-812F-A0FA8088CC1E}"/>
              </a:ext>
            </a:extLst>
          </p:cNvPr>
          <p:cNvSpPr/>
          <p:nvPr/>
        </p:nvSpPr>
        <p:spPr>
          <a:xfrm>
            <a:off x="4459667" y="3632200"/>
            <a:ext cx="1269588" cy="13736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FF5F91-97AE-45D9-96F5-E8D66804EBB2}"/>
              </a:ext>
            </a:extLst>
          </p:cNvPr>
          <p:cNvSpPr/>
          <p:nvPr/>
        </p:nvSpPr>
        <p:spPr>
          <a:xfrm>
            <a:off x="306088" y="3570442"/>
            <a:ext cx="1269588" cy="13736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FCF424-CACB-4062-8A5A-84BD7AAAB8EB}"/>
              </a:ext>
            </a:extLst>
          </p:cNvPr>
          <p:cNvSpPr/>
          <p:nvPr/>
        </p:nvSpPr>
        <p:spPr>
          <a:xfrm>
            <a:off x="290611" y="661278"/>
            <a:ext cx="1269588" cy="13736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E9FF90-BAC6-4DFC-8E4B-B9E83CC5D0EA}"/>
              </a:ext>
            </a:extLst>
          </p:cNvPr>
          <p:cNvSpPr/>
          <p:nvPr/>
        </p:nvSpPr>
        <p:spPr>
          <a:xfrm>
            <a:off x="290611" y="2127482"/>
            <a:ext cx="1269588" cy="13736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54842" y="5485567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59717" y="-177594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“The Proverbs 31 Woman”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7" y="4827495"/>
            <a:ext cx="1992490" cy="19924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5601619"/>
            <a:ext cx="1269068" cy="5890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96439AD-5C60-4799-ADBF-5732EEC1D2F7}"/>
              </a:ext>
            </a:extLst>
          </p:cNvPr>
          <p:cNvSpPr txBox="1"/>
          <p:nvPr/>
        </p:nvSpPr>
        <p:spPr>
          <a:xfrm>
            <a:off x="1527903" y="618135"/>
            <a:ext cx="2735487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Awesomely</a:t>
            </a:r>
          </a:p>
        </p:txBody>
      </p:sp>
      <p:pic>
        <p:nvPicPr>
          <p:cNvPr id="1026" name="Picture 2" descr="Free alphabet a abc vector">
            <a:extLst>
              <a:ext uri="{FF2B5EF4-FFF2-40B4-BE49-F238E27FC236}">
                <a16:creationId xmlns:a16="http://schemas.microsoft.com/office/drawing/2014/main" id="{6FD9CE22-8ABC-4AFF-89FF-2B7FA0499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0" y="740141"/>
            <a:ext cx="118575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alphabet b abc vector">
            <a:extLst>
              <a:ext uri="{FF2B5EF4-FFF2-40B4-BE49-F238E27FC236}">
                <a16:creationId xmlns:a16="http://schemas.microsoft.com/office/drawing/2014/main" id="{E96098B1-4E54-40C6-BD44-4AA232FA0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6" y="2211767"/>
            <a:ext cx="9027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alphabet c abc vector">
            <a:extLst>
              <a:ext uri="{FF2B5EF4-FFF2-40B4-BE49-F238E27FC236}">
                <a16:creationId xmlns:a16="http://schemas.microsoft.com/office/drawing/2014/main" id="{30661127-8FDE-4B9B-AC5E-B138144B7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1" y="3610004"/>
            <a:ext cx="1075909" cy="12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alphabet d abc vector">
            <a:extLst>
              <a:ext uri="{FF2B5EF4-FFF2-40B4-BE49-F238E27FC236}">
                <a16:creationId xmlns:a16="http://schemas.microsoft.com/office/drawing/2014/main" id="{7608287D-2AE2-4051-AEB3-453E0A32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48" y="876857"/>
            <a:ext cx="900497" cy="10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alphabet e abc vector">
            <a:extLst>
              <a:ext uri="{FF2B5EF4-FFF2-40B4-BE49-F238E27FC236}">
                <a16:creationId xmlns:a16="http://schemas.microsoft.com/office/drawing/2014/main" id="{C050978B-2E53-475E-BE0D-F6923651B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94" y="2214819"/>
            <a:ext cx="811604" cy="11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alphabet f abc vector">
            <a:extLst>
              <a:ext uri="{FF2B5EF4-FFF2-40B4-BE49-F238E27FC236}">
                <a16:creationId xmlns:a16="http://schemas.microsoft.com/office/drawing/2014/main" id="{348A3FBC-C5C2-431F-8F79-E18E3E98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84" y="3692746"/>
            <a:ext cx="789541" cy="12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62DDA54-9802-41E4-ABAA-01855F5F20A3}"/>
              </a:ext>
            </a:extLst>
          </p:cNvPr>
          <p:cNvSpPr txBox="1"/>
          <p:nvPr/>
        </p:nvSpPr>
        <p:spPr>
          <a:xfrm>
            <a:off x="1527903" y="1159206"/>
            <a:ext cx="1770703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helpful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AA20B2-12B5-4B90-9830-8759317334F3}"/>
              </a:ext>
            </a:extLst>
          </p:cNvPr>
          <p:cNvSpPr txBox="1"/>
          <p:nvPr/>
        </p:nvSpPr>
        <p:spPr>
          <a:xfrm>
            <a:off x="1527903" y="1994101"/>
            <a:ext cx="2492148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Brilliantly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AEB246-8514-4455-B324-AF745C079E9B}"/>
              </a:ext>
            </a:extLst>
          </p:cNvPr>
          <p:cNvSpPr txBox="1"/>
          <p:nvPr/>
        </p:nvSpPr>
        <p:spPr>
          <a:xfrm>
            <a:off x="1527903" y="2534169"/>
            <a:ext cx="2735487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hardworking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C89C3C-4115-45DA-BC78-1FDA7926D3A8}"/>
              </a:ext>
            </a:extLst>
          </p:cNvPr>
          <p:cNvSpPr txBox="1"/>
          <p:nvPr/>
        </p:nvSpPr>
        <p:spPr>
          <a:xfrm>
            <a:off x="1574478" y="3427801"/>
            <a:ext cx="2269427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Caring 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3B88DD-CF5E-49C3-A939-EBC10A8BF929}"/>
              </a:ext>
            </a:extLst>
          </p:cNvPr>
          <p:cNvSpPr txBox="1"/>
          <p:nvPr/>
        </p:nvSpPr>
        <p:spPr>
          <a:xfrm>
            <a:off x="1560199" y="3925408"/>
            <a:ext cx="2269427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generosity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39C7AF-9AFB-4912-9827-485F8B7B1704}"/>
              </a:ext>
            </a:extLst>
          </p:cNvPr>
          <p:cNvSpPr txBox="1"/>
          <p:nvPr/>
        </p:nvSpPr>
        <p:spPr>
          <a:xfrm>
            <a:off x="5715452" y="678223"/>
            <a:ext cx="2571298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Diligent in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0AD6B0-3C38-4358-85C7-1CDE026B2CAE}"/>
              </a:ext>
            </a:extLst>
          </p:cNvPr>
          <p:cNvSpPr txBox="1"/>
          <p:nvPr/>
        </p:nvSpPr>
        <p:spPr>
          <a:xfrm>
            <a:off x="5715452" y="1172401"/>
            <a:ext cx="3254393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planning ahead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E8D4BB-94F9-4EBE-90B2-A8839D99C245}"/>
              </a:ext>
            </a:extLst>
          </p:cNvPr>
          <p:cNvSpPr txBox="1"/>
          <p:nvPr/>
        </p:nvSpPr>
        <p:spPr>
          <a:xfrm>
            <a:off x="5715452" y="1974175"/>
            <a:ext cx="2274118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Excellent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E3E698-C49E-4B94-9347-0290111B7842}"/>
              </a:ext>
            </a:extLst>
          </p:cNvPr>
          <p:cNvSpPr txBox="1"/>
          <p:nvPr/>
        </p:nvSpPr>
        <p:spPr>
          <a:xfrm>
            <a:off x="5715451" y="2499609"/>
            <a:ext cx="3254393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giving advice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C7605679-D84A-4349-986B-9A3638BAAD78}"/>
              </a:ext>
            </a:extLst>
          </p:cNvPr>
          <p:cNvSpPr txBox="1"/>
          <p:nvPr/>
        </p:nvSpPr>
        <p:spPr>
          <a:xfrm>
            <a:off x="7902834" y="832370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 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C6FA77DB-91C6-4A8F-88DA-98C8405FA31F}"/>
              </a:ext>
            </a:extLst>
          </p:cNvPr>
          <p:cNvSpPr txBox="1"/>
          <p:nvPr/>
        </p:nvSpPr>
        <p:spPr>
          <a:xfrm>
            <a:off x="7928111" y="216743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V26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 </a:t>
            </a:r>
          </a:p>
        </p:txBody>
      </p:sp>
      <p:sp>
        <p:nvSpPr>
          <p:cNvPr id="38" name="Google Shape;76;p14">
            <a:extLst>
              <a:ext uri="{FF2B5EF4-FFF2-40B4-BE49-F238E27FC236}">
                <a16:creationId xmlns:a16="http://schemas.microsoft.com/office/drawing/2014/main" id="{52D346FF-0C1D-4D8F-863C-31349A8CD885}"/>
              </a:ext>
            </a:extLst>
          </p:cNvPr>
          <p:cNvSpPr txBox="1"/>
          <p:nvPr/>
        </p:nvSpPr>
        <p:spPr>
          <a:xfrm>
            <a:off x="3504122" y="2095742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 </a:t>
            </a:r>
          </a:p>
        </p:txBody>
      </p:sp>
      <p:sp>
        <p:nvSpPr>
          <p:cNvPr id="39" name="Google Shape;76;p14">
            <a:extLst>
              <a:ext uri="{FF2B5EF4-FFF2-40B4-BE49-F238E27FC236}">
                <a16:creationId xmlns:a16="http://schemas.microsoft.com/office/drawing/2014/main" id="{AF4095BE-ECEC-468B-9FCE-31652896A8A0}"/>
              </a:ext>
            </a:extLst>
          </p:cNvPr>
          <p:cNvSpPr txBox="1"/>
          <p:nvPr/>
        </p:nvSpPr>
        <p:spPr>
          <a:xfrm>
            <a:off x="3535741" y="357134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V20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 </a:t>
            </a:r>
          </a:p>
        </p:txBody>
      </p:sp>
      <p:sp>
        <p:nvSpPr>
          <p:cNvPr id="45" name="Google Shape;76;p14">
            <a:extLst>
              <a:ext uri="{FF2B5EF4-FFF2-40B4-BE49-F238E27FC236}">
                <a16:creationId xmlns:a16="http://schemas.microsoft.com/office/drawing/2014/main" id="{7AD1C030-3900-4BAE-BE9F-157D122EA448}"/>
              </a:ext>
            </a:extLst>
          </p:cNvPr>
          <p:cNvSpPr txBox="1"/>
          <p:nvPr/>
        </p:nvSpPr>
        <p:spPr>
          <a:xfrm>
            <a:off x="3379347" y="1176220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A1F473-5942-453A-A7BE-6DCD9278A5A1}"/>
              </a:ext>
            </a:extLst>
          </p:cNvPr>
          <p:cNvSpPr txBox="1"/>
          <p:nvPr/>
        </p:nvSpPr>
        <p:spPr>
          <a:xfrm>
            <a:off x="-152042" y="-167339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“A picture of wisdom for all of us”</a:t>
            </a:r>
          </a:p>
        </p:txBody>
      </p:sp>
      <p:pic>
        <p:nvPicPr>
          <p:cNvPr id="1038" name="Picture 14" descr="Free key old skeleton vector">
            <a:extLst>
              <a:ext uri="{FF2B5EF4-FFF2-40B4-BE49-F238E27FC236}">
                <a16:creationId xmlns:a16="http://schemas.microsoft.com/office/drawing/2014/main" id="{1C678734-9A33-4371-9259-D958E9C3E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70" y="3101752"/>
            <a:ext cx="2976866" cy="14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EB21CA-8786-4686-B589-0756392645B2}"/>
              </a:ext>
            </a:extLst>
          </p:cNvPr>
          <p:cNvSpPr/>
          <p:nvPr/>
        </p:nvSpPr>
        <p:spPr>
          <a:xfrm>
            <a:off x="6222681" y="3944434"/>
            <a:ext cx="95029" cy="423399"/>
          </a:xfrm>
          <a:prstGeom prst="rect">
            <a:avLst/>
          </a:prstGeom>
          <a:solidFill>
            <a:srgbClr val="345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89097E2-2D7D-4560-958F-EB4193A7DEB4}"/>
              </a:ext>
            </a:extLst>
          </p:cNvPr>
          <p:cNvSpPr/>
          <p:nvPr/>
        </p:nvSpPr>
        <p:spPr>
          <a:xfrm rot="5400000">
            <a:off x="6224292" y="3944898"/>
            <a:ext cx="91806" cy="300185"/>
          </a:xfrm>
          <a:prstGeom prst="rect">
            <a:avLst/>
          </a:prstGeom>
          <a:solidFill>
            <a:srgbClr val="345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5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0" grpId="0" animBg="1"/>
      <p:bldP spid="3" grpId="0" animBg="1"/>
      <p:bldP spid="7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/>
      <p:bldP spid="36" grpId="0"/>
      <p:bldP spid="38" grpId="0"/>
      <p:bldP spid="39" grpId="0"/>
      <p:bldP spid="45" grpId="0"/>
      <p:bldP spid="46" grpId="0"/>
      <p:bldP spid="4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10111</TotalTime>
  <Words>39</Words>
  <Application>Microsoft Office PowerPoint</Application>
  <PresentationFormat>On-screen Show (4:3)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Arial</vt:lpstr>
      <vt:lpstr>Franklin Gothic Medium</vt:lpstr>
      <vt:lpstr>Fredoka</vt:lpstr>
      <vt:lpstr>Times New Roman</vt:lpstr>
      <vt:lpstr>Corbel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Wolstencroft</dc:creator>
  <cp:lastModifiedBy>Charlie Newcombe</cp:lastModifiedBy>
  <cp:revision>269</cp:revision>
  <dcterms:modified xsi:type="dcterms:W3CDTF">2024-03-22T16:51:15Z</dcterms:modified>
</cp:coreProperties>
</file>