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  <p:sldMasterId id="2147483854" r:id="rId2"/>
  </p:sldMasterIdLst>
  <p:notesMasterIdLst>
    <p:notesMasterId r:id="rId15"/>
  </p:notes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Franklin Gothic Medium" panose="020B0603020102020204" pitchFamily="34" charset="0"/>
      <p:regular r:id="rId26"/>
      <p:italic r:id="rId27"/>
    </p:embeddedFont>
    <p:embeddedFont>
      <p:font typeface="Fredoka" charset="-79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0"/>
    <p:restoredTop sz="94719"/>
  </p:normalViewPr>
  <p:slideViewPr>
    <p:cSldViewPr snapToGrid="0">
      <p:cViewPr varScale="1">
        <p:scale>
          <a:sx n="56" d="100"/>
          <a:sy n="56" d="100"/>
        </p:scale>
        <p:origin x="11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6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8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1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78F2-8A30-0944-B1D6-211AAD71E6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7CC9-EAA2-9148-82AB-B21E84A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5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192E777-D4A5-FFF3-DC88-620E4129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775" y="-2295099"/>
            <a:ext cx="8450240" cy="845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A7FA-1DE0-4718-BCB9-3553D3D5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28" y="4331970"/>
            <a:ext cx="1997180" cy="926944"/>
          </a:xfrm>
          <a:prstGeom prst="rect">
            <a:avLst/>
          </a:prstGeom>
        </p:spPr>
      </p:pic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4697F1A-8C56-4205-8E5E-E9CB3809B8BF}"/>
              </a:ext>
            </a:extLst>
          </p:cNvPr>
          <p:cNvSpPr txBox="1"/>
          <p:nvPr/>
        </p:nvSpPr>
        <p:spPr>
          <a:xfrm>
            <a:off x="1398167" y="2966251"/>
            <a:ext cx="845024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…learning from Proverbs</a:t>
            </a:r>
          </a:p>
        </p:txBody>
      </p:sp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</a:t>
            </a:r>
            <a:r>
              <a:rPr lang="en-US" b="1" dirty="0">
                <a:solidFill>
                  <a:schemeClr val="bg1"/>
                </a:solidFill>
              </a:rPr>
              <a:t>the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Lord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with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all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heart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bg1"/>
                </a:solidFill>
              </a:rPr>
              <a:t>lean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not</a:t>
            </a:r>
            <a:r>
              <a:rPr lang="en-US" b="1" dirty="0"/>
              <a:t> on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own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</a:t>
            </a:r>
            <a:r>
              <a:rPr lang="en-US" b="1" dirty="0">
                <a:solidFill>
                  <a:schemeClr val="bg1"/>
                </a:solidFill>
              </a:rPr>
              <a:t>all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ways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acknowledge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him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bg1"/>
                </a:solidFill>
              </a:rPr>
              <a:t>he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will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path</a:t>
            </a:r>
            <a:r>
              <a:rPr lang="en-US" b="1" dirty="0"/>
              <a:t>.” </a:t>
            </a:r>
            <a:br>
              <a:rPr lang="en-US" b="1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Proverbs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/>
              <a:t>: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-</a:t>
            </a:r>
            <a:r>
              <a:rPr lang="en-US" dirty="0">
                <a:solidFill>
                  <a:schemeClr val="bg1"/>
                </a:solidFill>
              </a:rPr>
              <a:t>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in the Lord with all your heart and lean not on 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own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</a:t>
            </a:r>
            <a:r>
              <a:rPr lang="en-US" b="1" dirty="0">
                <a:solidFill>
                  <a:schemeClr val="bg1"/>
                </a:solidFill>
              </a:rPr>
              <a:t>in all your ways acknowledge him and he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will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path</a:t>
            </a:r>
            <a:r>
              <a:rPr lang="en-US" b="1" dirty="0"/>
              <a:t>.” </a:t>
            </a:r>
            <a:br>
              <a:rPr lang="en-US" b="1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Proverbs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/>
              <a:t>: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-</a:t>
            </a:r>
            <a:r>
              <a:rPr lang="en-US" dirty="0">
                <a:solidFill>
                  <a:schemeClr val="bg1"/>
                </a:solidFill>
              </a:rPr>
              <a:t>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5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“Trust in the Lord with all your heart and lean not on your own understanding, in all your ways acknowledge him and he will direct your path.”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4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“Trust in the Lord with all your heart and lean not on your own understanding, in all your ways acknowledge him and he will direct your path.”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3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the Lord with all your heart and lean not on your own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all your ways acknowledge him and he will direct your path.”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the Lord with all your </a:t>
            </a:r>
            <a:r>
              <a:rPr lang="en-US" b="1" dirty="0">
                <a:solidFill>
                  <a:schemeClr val="bg1"/>
                </a:solidFill>
              </a:rPr>
              <a:t>heart</a:t>
            </a:r>
            <a:r>
              <a:rPr lang="en-US" b="1" dirty="0"/>
              <a:t> and lean not on your own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all your ways acknowledge him and he will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your path.”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6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the </a:t>
            </a:r>
            <a:r>
              <a:rPr lang="en-US" b="1" dirty="0">
                <a:solidFill>
                  <a:schemeClr val="bg1"/>
                </a:solidFill>
              </a:rPr>
              <a:t>Lord</a:t>
            </a:r>
            <a:r>
              <a:rPr lang="en-US" b="1" dirty="0"/>
              <a:t> with all your </a:t>
            </a:r>
            <a:r>
              <a:rPr lang="en-US" b="1" dirty="0">
                <a:solidFill>
                  <a:schemeClr val="bg1"/>
                </a:solidFill>
              </a:rPr>
              <a:t>heart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bg1"/>
                </a:solidFill>
              </a:rPr>
              <a:t>lean</a:t>
            </a:r>
            <a:r>
              <a:rPr lang="en-US" b="1" dirty="0"/>
              <a:t> not on your own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all your ways acknowledge him and he will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your path.”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the </a:t>
            </a:r>
            <a:r>
              <a:rPr lang="en-US" b="1" dirty="0">
                <a:solidFill>
                  <a:schemeClr val="bg1"/>
                </a:solidFill>
              </a:rPr>
              <a:t>Lord</a:t>
            </a:r>
            <a:r>
              <a:rPr lang="en-US" b="1" dirty="0"/>
              <a:t> with all your </a:t>
            </a:r>
            <a:r>
              <a:rPr lang="en-US" b="1" dirty="0">
                <a:solidFill>
                  <a:schemeClr val="bg1"/>
                </a:solidFill>
              </a:rPr>
              <a:t>heart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bg1"/>
                </a:solidFill>
              </a:rPr>
              <a:t>lean</a:t>
            </a:r>
            <a:r>
              <a:rPr lang="en-US" b="1" dirty="0"/>
              <a:t> not on your own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all your </a:t>
            </a:r>
            <a:r>
              <a:rPr lang="en-US" b="1" dirty="0">
                <a:solidFill>
                  <a:schemeClr val="bg1"/>
                </a:solidFill>
              </a:rPr>
              <a:t>ways</a:t>
            </a:r>
            <a:r>
              <a:rPr lang="en-US" b="1" dirty="0"/>
              <a:t> acknowledge him and he will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your </a:t>
            </a:r>
            <a:r>
              <a:rPr lang="en-US" b="1" dirty="0">
                <a:solidFill>
                  <a:schemeClr val="bg1"/>
                </a:solidFill>
              </a:rPr>
              <a:t>path</a:t>
            </a:r>
            <a:r>
              <a:rPr lang="en-US" b="1" dirty="0"/>
              <a:t>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the </a:t>
            </a:r>
            <a:r>
              <a:rPr lang="en-US" b="1" dirty="0">
                <a:solidFill>
                  <a:schemeClr val="bg1"/>
                </a:solidFill>
              </a:rPr>
              <a:t>Lord</a:t>
            </a:r>
            <a:r>
              <a:rPr lang="en-US" b="1" dirty="0"/>
              <a:t> with all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heart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bg1"/>
                </a:solidFill>
              </a:rPr>
              <a:t>lean</a:t>
            </a:r>
            <a:r>
              <a:rPr lang="en-US" b="1" dirty="0"/>
              <a:t> not on your </a:t>
            </a:r>
            <a:r>
              <a:rPr lang="en-US" b="1" dirty="0">
                <a:solidFill>
                  <a:schemeClr val="bg1"/>
                </a:solidFill>
              </a:rPr>
              <a:t>own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all your </a:t>
            </a:r>
            <a:r>
              <a:rPr lang="en-US" b="1" dirty="0">
                <a:solidFill>
                  <a:schemeClr val="bg1"/>
                </a:solidFill>
              </a:rPr>
              <a:t>ways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acknowledge</a:t>
            </a:r>
            <a:r>
              <a:rPr lang="en-US" b="1" dirty="0"/>
              <a:t> him and he will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your </a:t>
            </a:r>
            <a:r>
              <a:rPr lang="en-US" b="1" dirty="0">
                <a:solidFill>
                  <a:schemeClr val="bg1"/>
                </a:solidFill>
              </a:rPr>
              <a:t>path</a:t>
            </a:r>
            <a:r>
              <a:rPr lang="en-US" b="1" dirty="0"/>
              <a:t>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5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the </a:t>
            </a:r>
            <a:r>
              <a:rPr lang="en-US" b="1" dirty="0">
                <a:solidFill>
                  <a:schemeClr val="bg1"/>
                </a:solidFill>
              </a:rPr>
              <a:t>Lord</a:t>
            </a:r>
            <a:r>
              <a:rPr lang="en-US" b="1" dirty="0"/>
              <a:t> with all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heart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bg1"/>
                </a:solidFill>
              </a:rPr>
              <a:t>lean</a:t>
            </a:r>
            <a:r>
              <a:rPr lang="en-US" b="1" dirty="0"/>
              <a:t> not on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own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all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ways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acknowledge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him</a:t>
            </a:r>
            <a:r>
              <a:rPr lang="en-US" b="1" dirty="0"/>
              <a:t> and he will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your </a:t>
            </a:r>
            <a:r>
              <a:rPr lang="en-US" b="1" dirty="0">
                <a:solidFill>
                  <a:schemeClr val="bg1"/>
                </a:solidFill>
              </a:rPr>
              <a:t>path</a:t>
            </a:r>
            <a:r>
              <a:rPr lang="en-US" b="1" dirty="0"/>
              <a:t>.”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Proverbs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7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B68C-DAC4-3F50-41BC-884FC88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12"/>
            <a:ext cx="9144000" cy="60767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>
                <a:solidFill>
                  <a:schemeClr val="bg1"/>
                </a:solidFill>
              </a:rPr>
              <a:t>Trust</a:t>
            </a:r>
            <a:r>
              <a:rPr lang="en-US" b="1" dirty="0"/>
              <a:t> in the </a:t>
            </a:r>
            <a:r>
              <a:rPr lang="en-US" b="1" dirty="0">
                <a:solidFill>
                  <a:schemeClr val="bg1"/>
                </a:solidFill>
              </a:rPr>
              <a:t>Lord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with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all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heart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bg1"/>
                </a:solidFill>
              </a:rPr>
              <a:t>lean</a:t>
            </a:r>
            <a:r>
              <a:rPr lang="en-US" b="1" dirty="0"/>
              <a:t> not on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own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understanding</a:t>
            </a:r>
            <a:r>
              <a:rPr lang="en-US" b="1" dirty="0"/>
              <a:t>, in </a:t>
            </a:r>
            <a:r>
              <a:rPr lang="en-US" b="1" dirty="0">
                <a:solidFill>
                  <a:schemeClr val="bg1"/>
                </a:solidFill>
              </a:rPr>
              <a:t>all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your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ways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acknowledge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him</a:t>
            </a:r>
            <a:r>
              <a:rPr lang="en-US" b="1" dirty="0"/>
              <a:t> and he </a:t>
            </a:r>
            <a:r>
              <a:rPr lang="en-US" b="1" dirty="0">
                <a:solidFill>
                  <a:schemeClr val="bg1"/>
                </a:solidFill>
              </a:rPr>
              <a:t>will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direct</a:t>
            </a:r>
            <a:r>
              <a:rPr lang="en-US" b="1" dirty="0"/>
              <a:t> your </a:t>
            </a:r>
            <a:r>
              <a:rPr lang="en-US" b="1" dirty="0">
                <a:solidFill>
                  <a:schemeClr val="bg1"/>
                </a:solidFill>
              </a:rPr>
              <a:t>path</a:t>
            </a:r>
            <a:r>
              <a:rPr lang="en-US" b="1" dirty="0"/>
              <a:t>.” </a:t>
            </a:r>
            <a:br>
              <a:rPr lang="en-US" b="1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Proverbs</a:t>
            </a:r>
            <a:r>
              <a:rPr lang="en-US" dirty="0"/>
              <a:t> 3:5-6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7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7757</TotalTime>
  <Words>389</Words>
  <Application>Microsoft Office PowerPoint</Application>
  <PresentationFormat>On-screen Show (4:3)</PresentationFormat>
  <Paragraphs>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Arial</vt:lpstr>
      <vt:lpstr>Fredoka</vt:lpstr>
      <vt:lpstr>Franklin Gothic Medium</vt:lpstr>
      <vt:lpstr>Times New Roman</vt:lpstr>
      <vt:lpstr>Corbel</vt:lpstr>
      <vt:lpstr>Calibri Light</vt:lpstr>
      <vt:lpstr>Office Theme</vt:lpstr>
      <vt:lpstr>1_Office Theme</vt:lpstr>
      <vt:lpstr>PowerPoint Presentation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  <vt:lpstr>“Trust in the Lord with all your heart and lean not on your own understanding, in all your ways acknowledge him and he will direct your path.”   Proverbs 3:5-6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211</cp:revision>
  <dcterms:modified xsi:type="dcterms:W3CDTF">2024-01-26T20:42:49Z</dcterms:modified>
</cp:coreProperties>
</file>