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7"/>
  </p:notesMasterIdLst>
  <p:sldIdLst>
    <p:sldId id="272" r:id="rId2"/>
    <p:sldId id="276" r:id="rId3"/>
    <p:sldId id="275" r:id="rId4"/>
    <p:sldId id="277" r:id="rId5"/>
    <p:sldId id="27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Fredoka" charset="-79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8"/>
    <p:restoredTop sz="94694"/>
  </p:normalViewPr>
  <p:slideViewPr>
    <p:cSldViewPr snapToGrid="0">
      <p:cViewPr varScale="1">
        <p:scale>
          <a:sx n="56" d="100"/>
          <a:sy n="56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81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70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0901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50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8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E228F12-A0A1-4650-B936-381745BC030B}"/>
              </a:ext>
            </a:extLst>
          </p:cNvPr>
          <p:cNvSpPr/>
          <p:nvPr/>
        </p:nvSpPr>
        <p:spPr>
          <a:xfrm>
            <a:off x="5687654" y="201478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B378ED-34A5-4261-81CA-D84B2FD023C2}"/>
              </a:ext>
            </a:extLst>
          </p:cNvPr>
          <p:cNvSpPr/>
          <p:nvPr/>
        </p:nvSpPr>
        <p:spPr>
          <a:xfrm>
            <a:off x="6271812" y="1865541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214CEF-FEAE-457B-B10B-0989D57603BA}"/>
              </a:ext>
            </a:extLst>
          </p:cNvPr>
          <p:cNvSpPr/>
          <p:nvPr/>
        </p:nvSpPr>
        <p:spPr>
          <a:xfrm>
            <a:off x="5304749" y="245745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7A8A42-023C-4A47-94B1-149DB9BC6217}"/>
              </a:ext>
            </a:extLst>
          </p:cNvPr>
          <p:cNvSpPr/>
          <p:nvPr/>
        </p:nvSpPr>
        <p:spPr>
          <a:xfrm>
            <a:off x="5480686" y="303344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6F461-F777-43E5-AF59-458E015A546F}"/>
              </a:ext>
            </a:extLst>
          </p:cNvPr>
          <p:cNvSpPr/>
          <p:nvPr/>
        </p:nvSpPr>
        <p:spPr>
          <a:xfrm>
            <a:off x="6118045" y="285056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4C6B88-0349-4BAC-883E-DB5B74AD2963}"/>
              </a:ext>
            </a:extLst>
          </p:cNvPr>
          <p:cNvSpPr/>
          <p:nvPr/>
        </p:nvSpPr>
        <p:spPr>
          <a:xfrm>
            <a:off x="5887415" y="331801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AFBCE-D843-4730-B0AF-2DC3D2892AD1}"/>
              </a:ext>
            </a:extLst>
          </p:cNvPr>
          <p:cNvSpPr/>
          <p:nvPr/>
        </p:nvSpPr>
        <p:spPr>
          <a:xfrm>
            <a:off x="6168942" y="2294823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3B7613-A6AB-41F4-B86C-4F24B1181B49}"/>
              </a:ext>
            </a:extLst>
          </p:cNvPr>
          <p:cNvSpPr/>
          <p:nvPr/>
        </p:nvSpPr>
        <p:spPr>
          <a:xfrm>
            <a:off x="5206365" y="1897380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4B2BA198-1B98-0256-86C6-054B0DB0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247" y="-608484"/>
            <a:ext cx="6600497" cy="6600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E94AEB-E7D2-455F-876E-6431A0783CC2}"/>
              </a:ext>
            </a:extLst>
          </p:cNvPr>
          <p:cNvSpPr/>
          <p:nvPr/>
        </p:nvSpPr>
        <p:spPr>
          <a:xfrm>
            <a:off x="5608872" y="2574858"/>
            <a:ext cx="560070" cy="5600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76" name="Google Shape;76;p14"/>
          <p:cNvSpPr txBox="1"/>
          <p:nvPr/>
        </p:nvSpPr>
        <p:spPr>
          <a:xfrm>
            <a:off x="696139" y="1618301"/>
            <a:ext cx="3211830" cy="132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  <a:latin typeface="Fredoka" pitchFamily="2" charset="-79"/>
                <a:cs typeface="Fredoka" pitchFamily="2" charset="-79"/>
                <a:sym typeface="Corbel"/>
              </a:rPr>
              <a:t>Text</a:t>
            </a:r>
            <a:endParaRPr lang="en-GB" sz="2400" dirty="0">
              <a:solidFill>
                <a:schemeClr val="bg1"/>
              </a:solidFill>
              <a:latin typeface="Fredoka" pitchFamily="2" charset="-79"/>
              <a:cs typeface="Fredoka" pitchFamily="2" charset="-79"/>
              <a:sym typeface="Corbel"/>
            </a:endParaRPr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pic>
        <p:nvPicPr>
          <p:cNvPr id="1026" name="Picture 2" descr="Free Aquinnah Mv photo and picture">
            <a:extLst>
              <a:ext uri="{FF2B5EF4-FFF2-40B4-BE49-F238E27FC236}">
                <a16:creationId xmlns:a16="http://schemas.microsoft.com/office/drawing/2014/main" id="{CE1B1AC3-04A1-4149-8858-5F6BE99A2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-1355" r="-1912" b="14995"/>
          <a:stretch/>
        </p:blipFill>
        <p:spPr bwMode="auto">
          <a:xfrm>
            <a:off x="-354841" y="-545956"/>
            <a:ext cx="9853682" cy="63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umpkins thanksgiving signpost vector">
            <a:extLst>
              <a:ext uri="{FF2B5EF4-FFF2-40B4-BE49-F238E27FC236}">
                <a16:creationId xmlns:a16="http://schemas.microsoft.com/office/drawing/2014/main" id="{FD658D79-B1B3-4E99-8966-BBAC5CAF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9" y="2858630"/>
            <a:ext cx="3030279" cy="44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DE002-D240-4167-834A-157199BCC679}"/>
              </a:ext>
            </a:extLst>
          </p:cNvPr>
          <p:cNvSpPr txBox="1"/>
          <p:nvPr/>
        </p:nvSpPr>
        <p:spPr>
          <a:xfrm rot="21107478">
            <a:off x="693623" y="3250262"/>
            <a:ext cx="3057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Fredoka" charset="-79"/>
                <a:cs typeface="Fredoka" charset="-79"/>
              </a:rPr>
              <a:t>Martha’s Vineyard</a:t>
            </a:r>
          </a:p>
        </p:txBody>
      </p:sp>
    </p:spTree>
    <p:extLst>
      <p:ext uri="{BB962C8B-B14F-4D97-AF65-F5344CB8AC3E}">
        <p14:creationId xmlns:p14="http://schemas.microsoft.com/office/powerpoint/2010/main" val="28272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CA6781-36FB-4487-8997-F4B46517184F}"/>
              </a:ext>
            </a:extLst>
          </p:cNvPr>
          <p:cNvSpPr txBox="1"/>
          <p:nvPr/>
        </p:nvSpPr>
        <p:spPr>
          <a:xfrm>
            <a:off x="2489675" y="2579970"/>
            <a:ext cx="7692390" cy="986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dirty="0">
                <a:latin typeface="Fredoka" pitchFamily="2" charset="-79"/>
                <a:cs typeface="Fredoka" pitchFamily="2" charset="-79"/>
                <a:sym typeface="Corbel"/>
              </a:rPr>
              <a:t>(Dad joke)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866976-5711-43F5-98D7-0EC991F1E5D4}"/>
              </a:ext>
            </a:extLst>
          </p:cNvPr>
          <p:cNvSpPr txBox="1"/>
          <p:nvPr/>
        </p:nvSpPr>
        <p:spPr>
          <a:xfrm>
            <a:off x="-836455" y="0"/>
            <a:ext cx="7692390" cy="143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>
                <a:latin typeface="Fredoka" pitchFamily="2" charset="-79"/>
                <a:cs typeface="Fredoka" pitchFamily="2" charset="-79"/>
                <a:sym typeface="Corbel"/>
              </a:rPr>
              <a:t>GREAT…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22B7A-79F9-4AA2-AEDC-57EFB86F0740}"/>
              </a:ext>
            </a:extLst>
          </p:cNvPr>
          <p:cNvSpPr txBox="1"/>
          <p:nvPr/>
        </p:nvSpPr>
        <p:spPr>
          <a:xfrm>
            <a:off x="504443" y="1152944"/>
            <a:ext cx="7692390" cy="143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>
                <a:latin typeface="Fredoka" pitchFamily="2" charset="-79"/>
                <a:cs typeface="Fredoka" pitchFamily="2" charset="-79"/>
                <a:sym typeface="Corbel"/>
              </a:rPr>
              <a:t>…GRAPE!!!!!</a:t>
            </a:r>
          </a:p>
        </p:txBody>
      </p:sp>
    </p:spTree>
    <p:extLst>
      <p:ext uri="{BB962C8B-B14F-4D97-AF65-F5344CB8AC3E}">
        <p14:creationId xmlns:p14="http://schemas.microsoft.com/office/powerpoint/2010/main" val="6731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A22B7A-79F9-4AA2-AEDC-57EFB86F0740}"/>
              </a:ext>
            </a:extLst>
          </p:cNvPr>
          <p:cNvSpPr txBox="1"/>
          <p:nvPr/>
        </p:nvSpPr>
        <p:spPr>
          <a:xfrm>
            <a:off x="504443" y="1152944"/>
            <a:ext cx="7692390" cy="1433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>
                <a:latin typeface="Fredoka" pitchFamily="2" charset="-79"/>
                <a:cs typeface="Fredoka" pitchFamily="2" charset="-79"/>
                <a:sym typeface="Corbel"/>
              </a:rPr>
              <a:t>…GRAPE!!!!!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7EFCD24-DA24-450D-BA54-BACA9856B304}"/>
              </a:ext>
            </a:extLst>
          </p:cNvPr>
          <p:cNvSpPr/>
          <p:nvPr/>
        </p:nvSpPr>
        <p:spPr>
          <a:xfrm>
            <a:off x="5281863" y="131826"/>
            <a:ext cx="3693694" cy="1446180"/>
          </a:xfrm>
          <a:prstGeom prst="wedgeEllipseCallout">
            <a:avLst>
              <a:gd name="adj1" fmla="val -52772"/>
              <a:gd name="adj2" fmla="val 49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pleasing</a:t>
            </a:r>
            <a:r>
              <a:rPr lang="en-GB" sz="4800" dirty="0"/>
              <a:t>!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11653578-3A5E-4FA5-9E8D-1583D9DDA4D0}"/>
              </a:ext>
            </a:extLst>
          </p:cNvPr>
          <p:cNvSpPr/>
          <p:nvPr/>
        </p:nvSpPr>
        <p:spPr>
          <a:xfrm>
            <a:off x="1558407" y="2892054"/>
            <a:ext cx="3164305" cy="1446180"/>
          </a:xfrm>
          <a:prstGeom prst="wedgeEllipseCallout">
            <a:avLst>
              <a:gd name="adj1" fmla="val 28597"/>
              <a:gd name="adj2" fmla="val -80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useful</a:t>
            </a:r>
            <a:r>
              <a:rPr lang="en-GB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9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780DBD3-A88B-41B4-A18E-27219B40163C}"/>
              </a:ext>
            </a:extLst>
          </p:cNvPr>
          <p:cNvSpPr/>
          <p:nvPr/>
        </p:nvSpPr>
        <p:spPr>
          <a:xfrm>
            <a:off x="361559" y="238188"/>
            <a:ext cx="3489157" cy="22214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16" name="Google Shape;76;p14">
            <a:extLst>
              <a:ext uri="{FF2B5EF4-FFF2-40B4-BE49-F238E27FC236}">
                <a16:creationId xmlns:a16="http://schemas.microsoft.com/office/drawing/2014/main" id="{852C548B-6C2D-45A0-A9D5-2DB96D0EB451}"/>
              </a:ext>
            </a:extLst>
          </p:cNvPr>
          <p:cNvSpPr txBox="1"/>
          <p:nvPr/>
        </p:nvSpPr>
        <p:spPr>
          <a:xfrm>
            <a:off x="155389" y="2408535"/>
            <a:ext cx="3901499" cy="30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Fredoka" pitchFamily="2" charset="-79"/>
                <a:cs typeface="Fredoka" pitchFamily="2" charset="-79"/>
                <a:sym typeface="Corbel"/>
              </a:rPr>
              <a:t>“he looked for a crop of good grapes but it yielded only bad fruit” Isa 5:2</a:t>
            </a:r>
            <a:endParaRPr lang="en-GB" sz="2000" dirty="0">
              <a:solidFill>
                <a:schemeClr val="bg1"/>
              </a:solidFill>
              <a:latin typeface="Fredoka" pitchFamily="2" charset="-79"/>
              <a:cs typeface="Fredoka" pitchFamily="2" charset="-79"/>
              <a:sym typeface="Corbel"/>
            </a:endParaRPr>
          </a:p>
        </p:txBody>
      </p:sp>
      <p:pic>
        <p:nvPicPr>
          <p:cNvPr id="2050" name="Picture 2" descr="Free Age Bacteria photo and picture">
            <a:extLst>
              <a:ext uri="{FF2B5EF4-FFF2-40B4-BE49-F238E27FC236}">
                <a16:creationId xmlns:a16="http://schemas.microsoft.com/office/drawing/2014/main" id="{4C12C387-7385-438B-BD44-262D4322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0" y="238188"/>
            <a:ext cx="3489158" cy="22164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76;p14">
            <a:extLst>
              <a:ext uri="{FF2B5EF4-FFF2-40B4-BE49-F238E27FC236}">
                <a16:creationId xmlns:a16="http://schemas.microsoft.com/office/drawing/2014/main" id="{5237334A-BC69-49B4-8961-7FDF9797A296}"/>
              </a:ext>
            </a:extLst>
          </p:cNvPr>
          <p:cNvSpPr txBox="1"/>
          <p:nvPr/>
        </p:nvSpPr>
        <p:spPr>
          <a:xfrm>
            <a:off x="4930775" y="2737678"/>
            <a:ext cx="3901499" cy="304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Fredoka" pitchFamily="2" charset="-79"/>
                <a:cs typeface="Fredoka" pitchFamily="2" charset="-79"/>
                <a:sym typeface="Corbel"/>
              </a:rPr>
              <a:t>“they will blossom like the vine” Hosea 14:7</a:t>
            </a:r>
            <a:endParaRPr lang="en-GB" sz="2000" dirty="0">
              <a:solidFill>
                <a:schemeClr val="bg1"/>
              </a:solidFill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6BC66E-DE93-4E6C-8935-4DF5C9CBC5BB}"/>
              </a:ext>
            </a:extLst>
          </p:cNvPr>
          <p:cNvSpPr/>
          <p:nvPr/>
        </p:nvSpPr>
        <p:spPr>
          <a:xfrm>
            <a:off x="4965394" y="238188"/>
            <a:ext cx="3489157" cy="2176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Free Grapes Red photo and picture">
            <a:extLst>
              <a:ext uri="{FF2B5EF4-FFF2-40B4-BE49-F238E27FC236}">
                <a16:creationId xmlns:a16="http://schemas.microsoft.com/office/drawing/2014/main" id="{7F2EC921-D2BD-4340-B730-217AD28D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3" y="0"/>
            <a:ext cx="3489157" cy="27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3048A09-54A7-43B7-9CAA-777384536756}"/>
              </a:ext>
            </a:extLst>
          </p:cNvPr>
          <p:cNvSpPr/>
          <p:nvPr/>
        </p:nvSpPr>
        <p:spPr>
          <a:xfrm>
            <a:off x="2518063" y="4457633"/>
            <a:ext cx="2369296" cy="1040767"/>
          </a:xfrm>
          <a:prstGeom prst="wedgeEllipseCallout">
            <a:avLst>
              <a:gd name="adj1" fmla="val 77790"/>
              <a:gd name="adj2" fmla="val -11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pleasing</a:t>
            </a:r>
            <a:r>
              <a:rPr lang="en-GB" sz="2800" dirty="0"/>
              <a:t>!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AAB6412-DD7C-48A3-B41D-1B80F65BA3FB}"/>
              </a:ext>
            </a:extLst>
          </p:cNvPr>
          <p:cNvSpPr/>
          <p:nvPr/>
        </p:nvSpPr>
        <p:spPr>
          <a:xfrm>
            <a:off x="4798293" y="4457632"/>
            <a:ext cx="2369296" cy="1040767"/>
          </a:xfrm>
          <a:prstGeom prst="wedgeEllipseCallout">
            <a:avLst>
              <a:gd name="adj1" fmla="val 3887"/>
              <a:gd name="adj2" fmla="val -113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useful</a:t>
            </a:r>
            <a:r>
              <a:rPr lang="en-GB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7792</TotalTime>
  <Words>51</Words>
  <Application>Microsoft Office PowerPoint</Application>
  <PresentationFormat>On-screen Show (4:3)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Fredoka</vt:lpstr>
      <vt:lpstr>Times New Roman</vt:lpstr>
      <vt:lpstr>Corbel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195</cp:revision>
  <dcterms:modified xsi:type="dcterms:W3CDTF">2024-04-19T23:17:14Z</dcterms:modified>
</cp:coreProperties>
</file>